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6" r:id="rId3"/>
    <p:sldId id="267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/>
              <a:t>Use the photos and tell what Antonio has ans what the Ayerbe’s have. </a:t>
            </a:r>
            <a:r>
              <a:rPr lang="es-ES_tradnl" altLang="en-US" sz="2800" i="1"/>
              <a:t>(in full Spanish sentences)</a:t>
            </a: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los Ayerbe</a:t>
            </a: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26/01/17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28778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tabLst>
                <a:tab pos="3082925" algn="l"/>
              </a:tabLst>
            </a:pPr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0" y="630382"/>
            <a:ext cx="9056018" cy="5791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800" kern="0" smtClean="0"/>
              <a:t>Completa con la forma correcta del verbo TENER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FontTx/>
              <a:buNone/>
            </a:pPr>
            <a:r>
              <a:rPr lang="es-ES_tradnl" sz="2800" b="1" kern="0" smtClean="0">
                <a:solidFill>
                  <a:srgbClr val="0000CC"/>
                </a:solidFill>
              </a:rPr>
              <a:t>Lupita:</a:t>
            </a:r>
            <a:r>
              <a:rPr lang="es-ES_tradnl" sz="2800" kern="0" smtClean="0">
                <a:solidFill>
                  <a:srgbClr val="0000CC"/>
                </a:solidFill>
              </a:rPr>
              <a:t> </a:t>
            </a:r>
            <a:r>
              <a:rPr lang="es-ES_tradnl" sz="2800" kern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FontTx/>
              <a:buNone/>
            </a:pPr>
            <a:r>
              <a:rPr lang="es-ES_tradnl" sz="2800" b="1" kern="0" smtClean="0">
                <a:solidFill>
                  <a:srgbClr val="FF0000"/>
                </a:solidFill>
              </a:rPr>
              <a:t>Marcos:</a:t>
            </a:r>
            <a:r>
              <a:rPr lang="es-ES_tradnl" sz="2800" kern="0" smtClean="0">
                <a:solidFill>
                  <a:srgbClr val="FF0000"/>
                </a:solidFill>
              </a:rPr>
              <a:t> </a:t>
            </a:r>
            <a:r>
              <a:rPr lang="es-ES_tradnl" sz="2800" kern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kern="0" dirty="0"/>
          </a:p>
        </p:txBody>
      </p:sp>
    </p:spTree>
    <p:extLst>
      <p:ext uri="{BB962C8B-B14F-4D97-AF65-F5344CB8AC3E}">
        <p14:creationId xmlns:p14="http://schemas.microsoft.com/office/powerpoint/2010/main" val="181874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600200"/>
            <a:ext cx="9144000" cy="5029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I- </a:t>
            </a:r>
            <a:r>
              <a:rPr lang="es-ES_tradnl" altLang="en-US" kern="0" smtClean="0"/>
              <a:t>Copia 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¿Tienes un gato cariñoso?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194529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42b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: Completa p.2.8-2.9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3069</TotalTime>
  <Words>106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PowerPoint Presentation</vt:lpstr>
      <vt:lpstr>PowerPoint Presentation</vt:lpstr>
      <vt:lpstr>Tarea # 42b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53</cp:revision>
  <cp:lastPrinted>2015-01-22T16:10:19Z</cp:lastPrinted>
  <dcterms:created xsi:type="dcterms:W3CDTF">2010-03-09T20:13:16Z</dcterms:created>
  <dcterms:modified xsi:type="dcterms:W3CDTF">2017-01-26T18:20:17Z</dcterms:modified>
</cp:coreProperties>
</file>